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7" r:id="rId5"/>
  </p:sldIdLst>
  <p:sldSz cx="9144000" cy="6858000" type="screen4x3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301"/>
    <a:srgbClr val="707176"/>
    <a:srgbClr val="706F6F"/>
    <a:srgbClr val="23A638"/>
    <a:srgbClr val="36B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598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09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4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74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405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81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82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19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32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828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05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4BBD-A236-44C4-AFD0-C7E93C6FC76B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38062-DE9E-47C4-B7DD-2F178E4591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276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3600400" cy="36004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2400" dirty="0">
              <a:solidFill>
                <a:srgbClr val="23A638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0556" y="1916832"/>
            <a:ext cx="5964298" cy="4392488"/>
          </a:xfrm>
        </p:spPr>
        <p:txBody>
          <a:bodyPr>
            <a:normAutofit/>
          </a:bodyPr>
          <a:lstStyle/>
          <a:p>
            <a:pPr lvl="0" algn="l">
              <a:lnSpc>
                <a:spcPts val="1680"/>
              </a:lnSpc>
              <a:spcAft>
                <a:spcPts val="0"/>
              </a:spcAft>
              <a:buClr>
                <a:srgbClr val="00B438"/>
              </a:buClr>
            </a:pPr>
            <a:endParaRPr lang="de-DE" sz="1400" dirty="0" smtClean="0">
              <a:solidFill>
                <a:srgbClr val="707176"/>
              </a:solidFill>
            </a:endParaRPr>
          </a:p>
          <a:p>
            <a:pPr marL="342900" lvl="0" indent="-342900" algn="l">
              <a:lnSpc>
                <a:spcPts val="1680"/>
              </a:lnSpc>
              <a:spcAft>
                <a:spcPts val="0"/>
              </a:spcAft>
              <a:buClr>
                <a:srgbClr val="00B438"/>
              </a:buClr>
              <a:buFont typeface="Symbol"/>
              <a:buChar char=""/>
            </a:pPr>
            <a:endParaRPr lang="de-DE" sz="1400" dirty="0">
              <a:solidFill>
                <a:srgbClr val="707176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23A638"/>
          </a:solidFill>
          <a:ln>
            <a:solidFill>
              <a:srgbClr val="23A6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rgbClr val="23A638"/>
                </a:solidFill>
              </a:ln>
              <a:solidFill>
                <a:srgbClr val="23A638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508104" y="0"/>
            <a:ext cx="3600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000" b="1" dirty="0" smtClean="0">
                <a:solidFill>
                  <a:schemeClr val="bg1"/>
                </a:solidFill>
                <a:cs typeface="Calibri"/>
              </a:rPr>
              <a:t>Personaldienstleistungen für Handwerk, Industrie und Handel</a:t>
            </a:r>
            <a:endParaRPr lang="de-DE" sz="1000" dirty="0">
              <a:solidFill>
                <a:schemeClr val="bg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661248"/>
            <a:ext cx="2072110" cy="113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abacus-experten.de/wp-content/uploads/abacus_fuer_unternehm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854" y="1639558"/>
            <a:ext cx="25336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942" y="4797152"/>
            <a:ext cx="115521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el 1"/>
          <p:cNvSpPr txBox="1">
            <a:spLocks/>
          </p:cNvSpPr>
          <p:nvPr/>
        </p:nvSpPr>
        <p:spPr>
          <a:xfrm>
            <a:off x="611560" y="4725144"/>
            <a:ext cx="3600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1600" dirty="0">
              <a:solidFill>
                <a:srgbClr val="23A6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13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3600400" cy="36004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1600" dirty="0">
              <a:solidFill>
                <a:srgbClr val="23A638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23A638"/>
          </a:solidFill>
          <a:ln>
            <a:solidFill>
              <a:srgbClr val="23A6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rgbClr val="23A638"/>
                </a:solidFill>
              </a:ln>
              <a:solidFill>
                <a:srgbClr val="23A638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508104" y="0"/>
            <a:ext cx="3600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000" b="1" dirty="0" smtClean="0">
                <a:solidFill>
                  <a:schemeClr val="bg1"/>
                </a:solidFill>
                <a:cs typeface="Calibri"/>
              </a:rPr>
              <a:t>Personaldienstleistungen für Handwerk, Industrie und Handel</a:t>
            </a:r>
            <a:endParaRPr lang="de-DE" sz="1000" dirty="0">
              <a:solidFill>
                <a:schemeClr val="bg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661248"/>
            <a:ext cx="2072110" cy="113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403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3600400" cy="36004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1600" dirty="0">
              <a:solidFill>
                <a:srgbClr val="23A638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1268760"/>
            <a:ext cx="5256584" cy="576064"/>
          </a:xfrm>
        </p:spPr>
        <p:txBody>
          <a:bodyPr>
            <a:normAutofit/>
          </a:bodyPr>
          <a:lstStyle/>
          <a:p>
            <a:pPr algn="l"/>
            <a:endParaRPr lang="de-DE" sz="1200" b="1" i="1" dirty="0">
              <a:solidFill>
                <a:srgbClr val="707176"/>
              </a:solidFill>
            </a:endParaRPr>
          </a:p>
          <a:p>
            <a:pPr algn="l"/>
            <a:endParaRPr lang="de-DE" sz="1200" b="1" i="1" dirty="0" smtClean="0">
              <a:solidFill>
                <a:srgbClr val="707176"/>
              </a:solidFill>
            </a:endParaRPr>
          </a:p>
          <a:p>
            <a:pPr algn="l"/>
            <a:endParaRPr lang="de-DE" sz="1200" b="1" i="1" dirty="0">
              <a:solidFill>
                <a:srgbClr val="707176"/>
              </a:solidFill>
            </a:endParaRPr>
          </a:p>
          <a:p>
            <a:pPr algn="l"/>
            <a:endParaRPr lang="de-DE" sz="1200" b="1" i="1" dirty="0" smtClean="0">
              <a:solidFill>
                <a:srgbClr val="707176"/>
              </a:solidFill>
            </a:endParaRPr>
          </a:p>
          <a:p>
            <a:pPr algn="l"/>
            <a:endParaRPr lang="de-DE" sz="1200" b="1" i="1" dirty="0">
              <a:solidFill>
                <a:srgbClr val="707176"/>
              </a:solidFill>
            </a:endParaRPr>
          </a:p>
          <a:p>
            <a:pPr algn="l"/>
            <a:endParaRPr lang="de-DE" sz="1200" b="1" i="1" dirty="0" smtClean="0">
              <a:solidFill>
                <a:srgbClr val="707176"/>
              </a:solidFill>
            </a:endParaRPr>
          </a:p>
          <a:p>
            <a:pPr algn="l"/>
            <a:endParaRPr lang="de-DE" sz="1200" b="1" i="1" dirty="0">
              <a:solidFill>
                <a:srgbClr val="707176"/>
              </a:solidFill>
            </a:endParaRPr>
          </a:p>
          <a:p>
            <a:pPr lvl="0" algn="l">
              <a:lnSpc>
                <a:spcPts val="1680"/>
              </a:lnSpc>
              <a:spcAft>
                <a:spcPts val="0"/>
              </a:spcAft>
              <a:buClr>
                <a:srgbClr val="00B438"/>
              </a:buClr>
            </a:pPr>
            <a:endParaRPr lang="de-DE" sz="1400" dirty="0" smtClean="0">
              <a:solidFill>
                <a:srgbClr val="707176"/>
              </a:solidFill>
            </a:endParaRPr>
          </a:p>
          <a:p>
            <a:pPr marL="342900" lvl="0" indent="-342900" algn="just">
              <a:spcAft>
                <a:spcPts val="0"/>
              </a:spcAft>
              <a:buClr>
                <a:srgbClr val="00B438"/>
              </a:buClr>
              <a:buFont typeface="Symbol"/>
              <a:buChar char=""/>
            </a:pPr>
            <a:endParaRPr lang="de-DE" sz="900" dirty="0">
              <a:solidFill>
                <a:srgbClr val="707176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23A638"/>
          </a:solidFill>
          <a:ln>
            <a:solidFill>
              <a:srgbClr val="23A6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rgbClr val="23A638"/>
                </a:solidFill>
              </a:ln>
              <a:solidFill>
                <a:srgbClr val="23A638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508104" y="0"/>
            <a:ext cx="3600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000" b="1" dirty="0" smtClean="0">
                <a:solidFill>
                  <a:schemeClr val="bg1"/>
                </a:solidFill>
                <a:cs typeface="Calibri"/>
              </a:rPr>
              <a:t>Personaldienstleistungen für Handwerk, Industrie und Handel</a:t>
            </a:r>
            <a:endParaRPr lang="de-DE" sz="1000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84784"/>
            <a:ext cx="2536825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661248"/>
            <a:ext cx="2072110" cy="113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60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4320480" cy="108012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3600" dirty="0">
              <a:solidFill>
                <a:srgbClr val="23A638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23A638"/>
          </a:solidFill>
          <a:ln>
            <a:solidFill>
              <a:srgbClr val="23A6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solidFill>
                  <a:srgbClr val="23A638"/>
                </a:solidFill>
              </a:ln>
              <a:solidFill>
                <a:srgbClr val="23A638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508104" y="0"/>
            <a:ext cx="3600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000" b="1" dirty="0" smtClean="0">
                <a:solidFill>
                  <a:schemeClr val="bg1"/>
                </a:solidFill>
                <a:cs typeface="Calibri"/>
              </a:rPr>
              <a:t>Personaldienstleistungen für Handwerk, Industrie und Handel</a:t>
            </a:r>
            <a:endParaRPr lang="de-DE" sz="1000" dirty="0">
              <a:solidFill>
                <a:schemeClr val="bg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661248"/>
            <a:ext cx="2072110" cy="113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Untertitel 2"/>
          <p:cNvSpPr>
            <a:spLocks noGrp="1"/>
          </p:cNvSpPr>
          <p:nvPr>
            <p:ph type="subTitle" idx="1"/>
          </p:nvPr>
        </p:nvSpPr>
        <p:spPr>
          <a:xfrm>
            <a:off x="561855" y="2204864"/>
            <a:ext cx="5256584" cy="432048"/>
          </a:xfrm>
        </p:spPr>
        <p:txBody>
          <a:bodyPr>
            <a:normAutofit/>
          </a:bodyPr>
          <a:lstStyle/>
          <a:p>
            <a:pPr lvl="0" algn="l">
              <a:spcAft>
                <a:spcPts val="0"/>
              </a:spcAft>
              <a:buClr>
                <a:srgbClr val="00B438"/>
              </a:buClr>
            </a:pPr>
            <a:endParaRPr lang="de-DE" sz="1400" b="1" dirty="0"/>
          </a:p>
          <a:p>
            <a:pPr lvl="0" algn="l">
              <a:spcAft>
                <a:spcPts val="0"/>
              </a:spcAft>
              <a:buClr>
                <a:srgbClr val="00B438"/>
              </a:buClr>
            </a:pPr>
            <a:endParaRPr lang="de-DE" sz="1400" b="1" dirty="0" smtClean="0"/>
          </a:p>
          <a:p>
            <a:pPr lvl="0" algn="l">
              <a:spcAft>
                <a:spcPts val="0"/>
              </a:spcAft>
              <a:buClr>
                <a:srgbClr val="00B438"/>
              </a:buClr>
            </a:pPr>
            <a:endParaRPr lang="de-DE" sz="1400" b="1" dirty="0"/>
          </a:p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7263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Bildschirmpräsentation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Stellenschaltung Paket</dc:title>
  <dc:creator>Elvir Mehmedovic</dc:creator>
  <cp:lastModifiedBy>Nadine Müller</cp:lastModifiedBy>
  <cp:revision>79</cp:revision>
  <cp:lastPrinted>2022-03-31T10:49:24Z</cp:lastPrinted>
  <dcterms:created xsi:type="dcterms:W3CDTF">2019-07-23T07:12:45Z</dcterms:created>
  <dcterms:modified xsi:type="dcterms:W3CDTF">2022-05-06T09:02:31Z</dcterms:modified>
</cp:coreProperties>
</file>